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61" r:id="rId2"/>
    <p:sldId id="262" r:id="rId3"/>
    <p:sldId id="259" r:id="rId4"/>
  </p:sldIdLst>
  <p:sldSz cx="43891200" cy="329184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9" userDrawn="1">
          <p15:clr>
            <a:srgbClr val="A4A3A4"/>
          </p15:clr>
        </p15:guide>
        <p15:guide id="2" pos="138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5F"/>
    <a:srgbClr val="FFCCFF"/>
    <a:srgbClr val="FF66CC"/>
    <a:srgbClr val="1C7EB4"/>
    <a:srgbClr val="633614"/>
    <a:srgbClr val="E87424"/>
    <a:srgbClr val="8DC63F"/>
    <a:srgbClr val="3994CE"/>
    <a:srgbClr val="4AAEAD"/>
    <a:srgbClr val="50C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23" autoAdjust="0"/>
    <p:restoredTop sz="94660"/>
  </p:normalViewPr>
  <p:slideViewPr>
    <p:cSldViewPr showGuides="1">
      <p:cViewPr varScale="1">
        <p:scale>
          <a:sx n="16" d="100"/>
          <a:sy n="16" d="100"/>
        </p:scale>
        <p:origin x="1939" y="120"/>
      </p:cViewPr>
      <p:guideLst>
        <p:guide orient="horz" pos="10369"/>
        <p:guide pos="138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66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9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15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94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8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3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2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6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2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4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0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704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8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8">
            <a:extLst>
              <a:ext uri="{FF2B5EF4-FFF2-40B4-BE49-F238E27FC236}">
                <a16:creationId xmlns:a16="http://schemas.microsoft.com/office/drawing/2014/main" id="{78915FAE-8BB0-4D43-B421-873A796F1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68629" y="22479001"/>
            <a:ext cx="14698604" cy="7857952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CA" sz="6270" b="1" kern="0" cap="all" dirty="0"/>
              <a:t>References</a:t>
            </a:r>
          </a:p>
          <a:p>
            <a:pPr defTabSz="796351">
              <a:defRPr/>
            </a:pPr>
            <a:endParaRPr lang="en-CA" sz="2613" kern="0" dirty="0">
              <a:solidFill>
                <a:srgbClr val="000000"/>
              </a:solidFill>
              <a:cs typeface="Arial" charset="0"/>
            </a:endParaRPr>
          </a:p>
          <a:p>
            <a:pPr defTabSz="829181" eaLnBrk="0" hangingPunct="0">
              <a:spcBef>
                <a:spcPct val="50000"/>
              </a:spcBef>
              <a:defRPr/>
            </a:pPr>
            <a:r>
              <a:rPr lang="en-AU" sz="2177" kern="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endParaRPr lang="en-US" sz="2177" kern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D83B42-DA98-4576-A9A8-EC31CC217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3349" y="22479000"/>
            <a:ext cx="13736392" cy="9917200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Conclusion(s)</a:t>
            </a:r>
          </a:p>
          <a:p>
            <a:pPr defTabSz="829181">
              <a:defRPr/>
            </a:pPr>
            <a:endParaRPr lang="en-US" sz="3478" b="1" kern="0" dirty="0">
              <a:solidFill>
                <a:srgbClr val="083F62"/>
              </a:solidFill>
              <a:cs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FF69CA0-1C49-4966-A604-AB04F59B9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802" y="20116800"/>
            <a:ext cx="13473584" cy="12279400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</a:ln>
          <a:effectLst/>
        </p:spPr>
        <p:txBody>
          <a:bodyPr lIns="327015" tIns="327015" rIns="327015" bIns="327015"/>
          <a:lstStyle/>
          <a:p>
            <a:pPr marL="347465" indent="-347465"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Method(s)</a:t>
            </a:r>
          </a:p>
          <a:p>
            <a:pPr marL="347465" indent="-347465" defTabSz="829181" eaLnBrk="0" hangingPunct="0">
              <a:buSzPct val="60000"/>
              <a:defRPr/>
            </a:pPr>
            <a:endParaRPr lang="en-CA" sz="2613" kern="0" dirty="0">
              <a:solidFill>
                <a:srgbClr val="523864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63F41D-E092-4C7B-93CD-86A24E03C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3349" y="4336841"/>
            <a:ext cx="28853884" cy="17749567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 numCol="1" spcCol="72068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Result(s)</a:t>
            </a:r>
          </a:p>
          <a:p>
            <a:pPr marL="398175" indent="-398175" defTabSz="829181" eaLnBrk="0" hangingPunct="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AU" sz="6270" b="1" kern="0" cap="all" dirty="0">
              <a:solidFill>
                <a:srgbClr val="004061"/>
              </a:solidFill>
            </a:endParaRPr>
          </a:p>
          <a:p>
            <a:pPr defTabSz="829181" eaLnBrk="0" hangingPunct="0">
              <a:spcBef>
                <a:spcPct val="50000"/>
              </a:spcBef>
              <a:defRPr/>
            </a:pPr>
            <a:endParaRPr lang="en-AU" sz="2613" kern="0" dirty="0">
              <a:solidFill>
                <a:srgbClr val="00345B"/>
              </a:solidFill>
              <a:latin typeface="Calibri Light"/>
            </a:endParaRPr>
          </a:p>
          <a:p>
            <a:pPr defTabSz="829181" eaLnBrk="0" hangingPunct="0">
              <a:spcBef>
                <a:spcPct val="50000"/>
              </a:spcBef>
              <a:defRPr/>
            </a:pPr>
            <a:endParaRPr lang="en-AU" sz="2613" kern="0" dirty="0">
              <a:solidFill>
                <a:srgbClr val="00345B"/>
              </a:solidFill>
              <a:latin typeface="Calibri Light"/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22890846-4171-4D3E-9A54-12BCEA64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03" y="13871832"/>
            <a:ext cx="13469612" cy="5691160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defTabSz="167289">
              <a:spcBef>
                <a:spcPct val="50000"/>
              </a:spcBef>
              <a:defRPr/>
            </a:pPr>
            <a:r>
              <a:rPr lang="en-GB" sz="6270" b="1" kern="0" cap="all" dirty="0">
                <a:latin typeface="+mn-lt"/>
                <a:ea typeface="+mn-ea"/>
              </a:rPr>
              <a:t>Objective(s) or Aim</a:t>
            </a:r>
          </a:p>
          <a:p>
            <a:pPr defTabSz="167289">
              <a:spcBef>
                <a:spcPct val="20000"/>
              </a:spcBef>
              <a:defRPr/>
            </a:pPr>
            <a:endParaRPr lang="en-AU" sz="2787" kern="0" dirty="0">
              <a:solidFill>
                <a:srgbClr val="1A7DB2"/>
              </a:solidFill>
              <a:latin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A1C21B-1D78-4D80-9857-057EDCCBE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992" y="4363158"/>
            <a:ext cx="13469612" cy="8992251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</a:ln>
          <a:effectLst/>
        </p:spPr>
        <p:txBody>
          <a:bodyPr lIns="327015" tIns="327015" rIns="327015" bIns="32701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Introduction or background</a:t>
            </a:r>
          </a:p>
          <a:p>
            <a:pPr defTabSz="829181">
              <a:defRPr/>
            </a:pPr>
            <a:endParaRPr lang="en-AU" sz="2613" kern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D6885B9-A2F4-4A42-946F-58531E8679C5}"/>
              </a:ext>
            </a:extLst>
          </p:cNvPr>
          <p:cNvSpPr/>
          <p:nvPr/>
        </p:nvSpPr>
        <p:spPr>
          <a:xfrm>
            <a:off x="0" y="-75534"/>
            <a:ext cx="43891200" cy="39222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68"/>
          </a:p>
        </p:txBody>
      </p:sp>
      <p:sp>
        <p:nvSpPr>
          <p:cNvPr id="26" name="TextBox 10">
            <a:extLst>
              <a:ext uri="{FF2B5EF4-FFF2-40B4-BE49-F238E27FC236}">
                <a16:creationId xmlns:a16="http://schemas.microsoft.com/office/drawing/2014/main" id="{C18452BD-F08F-4FC2-9FD6-963D48034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43229" y="30729544"/>
            <a:ext cx="14698604" cy="1666656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9525">
            <a:solidFill>
              <a:srgbClr val="003F5F"/>
            </a:solidFill>
            <a:miter lim="800000"/>
            <a:headEnd/>
            <a:tailEnd/>
          </a:ln>
        </p:spPr>
        <p:txBody>
          <a:bodyPr anchor="ctr">
            <a:no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796351" eaLnBrk="1" hangingPunct="1">
              <a:spcBef>
                <a:spcPct val="0"/>
              </a:spcBef>
              <a:buNone/>
              <a:defRPr/>
            </a:pPr>
            <a:r>
              <a:rPr lang="en-CA" sz="3200" b="1" kern="0" dirty="0">
                <a:solidFill>
                  <a:srgbClr val="003F5F"/>
                </a:solidFill>
              </a:rPr>
              <a:t>CONTACT INFORMATION</a:t>
            </a:r>
            <a:endParaRPr lang="en-US" altLang="en-US" sz="3200" kern="0" dirty="0">
              <a:solidFill>
                <a:srgbClr val="757C8A"/>
              </a:solidFill>
            </a:endParaRPr>
          </a:p>
        </p:txBody>
      </p: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42C33302-5707-46C8-BD2A-5372B257AD3B}"/>
              </a:ext>
            </a:extLst>
          </p:cNvPr>
          <p:cNvSpPr txBox="1">
            <a:spLocks/>
          </p:cNvSpPr>
          <p:nvPr/>
        </p:nvSpPr>
        <p:spPr>
          <a:xfrm>
            <a:off x="9138240" y="184108"/>
            <a:ext cx="28733612" cy="3830286"/>
          </a:xfrm>
          <a:prstGeom prst="rect">
            <a:avLst/>
          </a:prstGeom>
        </p:spPr>
        <p:txBody>
          <a:bodyPr/>
          <a:lstStyle>
            <a:lvl1pPr marL="0" indent="0" algn="l" defTabSz="3780038" rtl="0" eaLnBrk="1" latinLnBrk="0" hangingPunct="1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None/>
              <a:defRPr sz="6850" b="1" kern="1200">
                <a:solidFill>
                  <a:srgbClr val="D1D4B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35029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725048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8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15067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05086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5105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85124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75143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065162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7664" dirty="0">
                <a:solidFill>
                  <a:schemeClr val="tx1"/>
                </a:solidFill>
                <a:latin typeface="Calibri (Body)"/>
                <a:cs typeface="Calibri (Body)"/>
              </a:rPr>
              <a:t>Title of the research</a:t>
            </a:r>
          </a:p>
          <a:p>
            <a:pPr algn="ctr">
              <a:defRPr/>
            </a:pPr>
            <a:r>
              <a:rPr lang="en-US" sz="5225" dirty="0">
                <a:solidFill>
                  <a:schemeClr val="tx1"/>
                </a:solidFill>
                <a:latin typeface="Calibri (Body)"/>
                <a:cs typeface="Calibri (Body)"/>
              </a:rPr>
              <a:t>Author(s) Names</a:t>
            </a:r>
          </a:p>
          <a:p>
            <a:pPr algn="ctr">
              <a:defRPr/>
            </a:pPr>
            <a:r>
              <a:rPr lang="en-US" sz="5225" dirty="0">
                <a:solidFill>
                  <a:schemeClr val="tx1"/>
                </a:solidFill>
                <a:latin typeface="Calibri (Body)"/>
                <a:cs typeface="Calibri (Body)"/>
              </a:rPr>
              <a:t>Author Affiliation</a:t>
            </a:r>
          </a:p>
          <a:p>
            <a:pPr>
              <a:defRPr/>
            </a:pPr>
            <a:endParaRPr lang="en-US" sz="5966" dirty="0">
              <a:solidFill>
                <a:schemeClr val="tx1"/>
              </a:solidFill>
              <a:latin typeface="Calibri (Body)"/>
              <a:cs typeface="Calibri (Body)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0A05DC-B968-0815-EB44-39425A256830}"/>
              </a:ext>
            </a:extLst>
          </p:cNvPr>
          <p:cNvSpPr txBox="1"/>
          <p:nvPr/>
        </p:nvSpPr>
        <p:spPr>
          <a:xfrm>
            <a:off x="1119233" y="851993"/>
            <a:ext cx="4900116" cy="120032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7200" b="1" dirty="0"/>
              <a:t>Poster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F064D-C2F2-6B51-F226-CA745A14F6FC}"/>
              </a:ext>
            </a:extLst>
          </p:cNvPr>
          <p:cNvSpPr txBox="1"/>
          <p:nvPr/>
        </p:nvSpPr>
        <p:spPr>
          <a:xfrm>
            <a:off x="38112390" y="851993"/>
            <a:ext cx="4900116" cy="230832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>Institution Logo</a:t>
            </a:r>
          </a:p>
        </p:txBody>
      </p:sp>
    </p:spTree>
    <p:extLst>
      <p:ext uri="{BB962C8B-B14F-4D97-AF65-F5344CB8AC3E}">
        <p14:creationId xmlns:p14="http://schemas.microsoft.com/office/powerpoint/2010/main" val="233318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8">
            <a:extLst>
              <a:ext uri="{FF2B5EF4-FFF2-40B4-BE49-F238E27FC236}">
                <a16:creationId xmlns:a16="http://schemas.microsoft.com/office/drawing/2014/main" id="{78915FAE-8BB0-4D43-B421-873A796F1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68629" y="22479001"/>
            <a:ext cx="14698604" cy="7857952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CA" sz="6270" b="1" kern="0" cap="all" dirty="0"/>
              <a:t>References</a:t>
            </a:r>
          </a:p>
          <a:p>
            <a:pPr defTabSz="796351">
              <a:defRPr/>
            </a:pPr>
            <a:endParaRPr lang="en-CA" sz="2613" kern="0" dirty="0">
              <a:solidFill>
                <a:srgbClr val="000000"/>
              </a:solidFill>
              <a:cs typeface="Arial" charset="0"/>
            </a:endParaRPr>
          </a:p>
          <a:p>
            <a:pPr defTabSz="829181" eaLnBrk="0" hangingPunct="0">
              <a:spcBef>
                <a:spcPct val="50000"/>
              </a:spcBef>
              <a:defRPr/>
            </a:pPr>
            <a:r>
              <a:rPr lang="en-AU" sz="2177" kern="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endParaRPr lang="en-US" sz="2177" kern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D83B42-DA98-4576-A9A8-EC31CC217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3349" y="22479000"/>
            <a:ext cx="13736392" cy="9917200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Conclusion(s)</a:t>
            </a:r>
          </a:p>
          <a:p>
            <a:pPr defTabSz="829181">
              <a:defRPr/>
            </a:pPr>
            <a:endParaRPr lang="en-US" sz="3478" b="1" kern="0" dirty="0">
              <a:solidFill>
                <a:srgbClr val="083F62"/>
              </a:solidFill>
              <a:cs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FF69CA0-1C49-4966-A604-AB04F59B9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802" y="20116800"/>
            <a:ext cx="13473584" cy="12279400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</a:ln>
          <a:effectLst/>
        </p:spPr>
        <p:txBody>
          <a:bodyPr lIns="327015" tIns="327015" rIns="327015" bIns="327015"/>
          <a:lstStyle/>
          <a:p>
            <a:pPr marL="347465" indent="-347465"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Method(s)</a:t>
            </a:r>
          </a:p>
          <a:p>
            <a:pPr marL="347465" indent="-347465" defTabSz="829181" eaLnBrk="0" hangingPunct="0">
              <a:buSzPct val="60000"/>
              <a:defRPr/>
            </a:pPr>
            <a:endParaRPr lang="en-CA" sz="2613" kern="0" dirty="0">
              <a:solidFill>
                <a:srgbClr val="523864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B63F41D-E092-4C7B-93CD-86A24E03C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3349" y="4336841"/>
            <a:ext cx="28853884" cy="17749567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 numCol="1" spcCol="72068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Result(s)</a:t>
            </a:r>
          </a:p>
          <a:p>
            <a:pPr marL="398175" indent="-398175" defTabSz="829181" eaLnBrk="0" hangingPunct="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endParaRPr lang="en-AU" sz="6270" b="1" kern="0" cap="all" dirty="0">
              <a:solidFill>
                <a:srgbClr val="004061"/>
              </a:solidFill>
            </a:endParaRPr>
          </a:p>
          <a:p>
            <a:pPr defTabSz="829181" eaLnBrk="0" hangingPunct="0">
              <a:spcBef>
                <a:spcPct val="50000"/>
              </a:spcBef>
              <a:defRPr/>
            </a:pPr>
            <a:endParaRPr lang="en-AU" sz="2613" kern="0" dirty="0">
              <a:solidFill>
                <a:srgbClr val="00345B"/>
              </a:solidFill>
              <a:latin typeface="Calibri Light"/>
            </a:endParaRPr>
          </a:p>
          <a:p>
            <a:pPr defTabSz="829181" eaLnBrk="0" hangingPunct="0">
              <a:spcBef>
                <a:spcPct val="50000"/>
              </a:spcBef>
              <a:defRPr/>
            </a:pPr>
            <a:endParaRPr lang="en-AU" sz="2613" kern="0" dirty="0">
              <a:solidFill>
                <a:srgbClr val="00345B"/>
              </a:solidFill>
              <a:latin typeface="Calibri Light"/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22890846-4171-4D3E-9A54-12BCEA64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03" y="13871832"/>
            <a:ext cx="13469612" cy="5691160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27015" tIns="327015" rIns="327015" bIns="327015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defTabSz="167289">
              <a:spcBef>
                <a:spcPct val="50000"/>
              </a:spcBef>
              <a:defRPr/>
            </a:pPr>
            <a:r>
              <a:rPr lang="en-GB" sz="6270" b="1" kern="0" cap="all" dirty="0">
                <a:latin typeface="+mn-lt"/>
                <a:ea typeface="+mn-ea"/>
              </a:rPr>
              <a:t>Objective(s) or Aim</a:t>
            </a:r>
          </a:p>
          <a:p>
            <a:pPr defTabSz="167289">
              <a:spcBef>
                <a:spcPct val="20000"/>
              </a:spcBef>
              <a:defRPr/>
            </a:pPr>
            <a:endParaRPr lang="en-AU" sz="2787" kern="0" dirty="0">
              <a:solidFill>
                <a:srgbClr val="1A7DB2"/>
              </a:solidFill>
              <a:latin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A1C21B-1D78-4D80-9857-057EDCCBE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992" y="4363158"/>
            <a:ext cx="13469612" cy="8992251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12700">
            <a:solidFill>
              <a:srgbClr val="003F5F"/>
            </a:solidFill>
          </a:ln>
          <a:effectLst/>
        </p:spPr>
        <p:txBody>
          <a:bodyPr lIns="327015" tIns="327015" rIns="327015" bIns="327015"/>
          <a:lstStyle/>
          <a:p>
            <a:pPr defTabSz="829181" eaLnBrk="0" hangingPunct="0">
              <a:spcBef>
                <a:spcPct val="50000"/>
              </a:spcBef>
              <a:defRPr/>
            </a:pPr>
            <a:r>
              <a:rPr lang="en-US" sz="6270" b="1" kern="0" cap="all" dirty="0"/>
              <a:t>Introduction or background</a:t>
            </a:r>
          </a:p>
          <a:p>
            <a:pPr defTabSz="829181">
              <a:defRPr/>
            </a:pPr>
            <a:endParaRPr lang="en-AU" sz="2613" kern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D6885B9-A2F4-4A42-946F-58531E8679C5}"/>
              </a:ext>
            </a:extLst>
          </p:cNvPr>
          <p:cNvSpPr/>
          <p:nvPr/>
        </p:nvSpPr>
        <p:spPr>
          <a:xfrm>
            <a:off x="0" y="-75534"/>
            <a:ext cx="43891200" cy="392227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68"/>
          </a:p>
        </p:txBody>
      </p:sp>
      <p:sp>
        <p:nvSpPr>
          <p:cNvPr id="26" name="TextBox 10">
            <a:extLst>
              <a:ext uri="{FF2B5EF4-FFF2-40B4-BE49-F238E27FC236}">
                <a16:creationId xmlns:a16="http://schemas.microsoft.com/office/drawing/2014/main" id="{C18452BD-F08F-4FC2-9FD6-963D48034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43229" y="30729544"/>
            <a:ext cx="14698604" cy="1666656"/>
          </a:xfrm>
          <a:prstGeom prst="rect">
            <a:avLst/>
          </a:prstGeom>
          <a:solidFill>
            <a:schemeClr val="accent1">
              <a:lumMod val="20000"/>
              <a:lumOff val="80000"/>
              <a:alpha val="15000"/>
            </a:schemeClr>
          </a:solidFill>
          <a:ln w="9525">
            <a:solidFill>
              <a:srgbClr val="003F5F"/>
            </a:solidFill>
            <a:miter lim="800000"/>
            <a:headEnd/>
            <a:tailEnd/>
          </a:ln>
        </p:spPr>
        <p:txBody>
          <a:bodyPr anchor="ctr">
            <a:no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796351" eaLnBrk="1" hangingPunct="1">
              <a:spcBef>
                <a:spcPct val="0"/>
              </a:spcBef>
              <a:buNone/>
              <a:defRPr/>
            </a:pPr>
            <a:r>
              <a:rPr lang="en-CA" sz="3200" b="1" kern="0" dirty="0">
                <a:solidFill>
                  <a:srgbClr val="003F5F"/>
                </a:solidFill>
              </a:rPr>
              <a:t>CONTACT INFORMATION</a:t>
            </a:r>
            <a:endParaRPr lang="en-US" altLang="en-US" sz="3200" kern="0" dirty="0">
              <a:solidFill>
                <a:srgbClr val="757C8A"/>
              </a:solidFill>
            </a:endParaRPr>
          </a:p>
        </p:txBody>
      </p: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42C33302-5707-46C8-BD2A-5372B257AD3B}"/>
              </a:ext>
            </a:extLst>
          </p:cNvPr>
          <p:cNvSpPr txBox="1">
            <a:spLocks/>
          </p:cNvSpPr>
          <p:nvPr/>
        </p:nvSpPr>
        <p:spPr>
          <a:xfrm>
            <a:off x="9138240" y="184108"/>
            <a:ext cx="28733612" cy="3830286"/>
          </a:xfrm>
          <a:prstGeom prst="rect">
            <a:avLst/>
          </a:prstGeom>
        </p:spPr>
        <p:txBody>
          <a:bodyPr/>
          <a:lstStyle>
            <a:lvl1pPr marL="0" indent="0" algn="l" defTabSz="3780038" rtl="0" eaLnBrk="1" latinLnBrk="0" hangingPunct="1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None/>
              <a:defRPr sz="6850" b="1" kern="1200">
                <a:solidFill>
                  <a:srgbClr val="D1D4B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35029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725048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8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15067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05086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5105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85124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75143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065162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7664" dirty="0">
                <a:solidFill>
                  <a:schemeClr val="tx1"/>
                </a:solidFill>
                <a:latin typeface="Calibri (Body)"/>
                <a:cs typeface="Calibri (Body)"/>
              </a:rPr>
              <a:t>Title of the research</a:t>
            </a:r>
          </a:p>
          <a:p>
            <a:pPr algn="ctr">
              <a:defRPr/>
            </a:pPr>
            <a:r>
              <a:rPr lang="en-US" sz="5225" dirty="0">
                <a:solidFill>
                  <a:schemeClr val="tx1"/>
                </a:solidFill>
                <a:latin typeface="Calibri (Body)"/>
                <a:cs typeface="Calibri (Body)"/>
              </a:rPr>
              <a:t>Author(s) Names</a:t>
            </a:r>
          </a:p>
          <a:p>
            <a:pPr algn="ctr">
              <a:defRPr/>
            </a:pPr>
            <a:r>
              <a:rPr lang="en-US" sz="5225" dirty="0">
                <a:solidFill>
                  <a:schemeClr val="tx1"/>
                </a:solidFill>
                <a:latin typeface="Calibri (Body)"/>
                <a:cs typeface="Calibri (Body)"/>
              </a:rPr>
              <a:t>Author Affiliation</a:t>
            </a:r>
          </a:p>
          <a:p>
            <a:pPr>
              <a:defRPr/>
            </a:pPr>
            <a:endParaRPr lang="en-US" sz="5966" dirty="0">
              <a:solidFill>
                <a:schemeClr val="tx1"/>
              </a:solidFill>
              <a:latin typeface="Calibri (Body)"/>
              <a:cs typeface="Calibri (Body)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0A05DC-B968-0815-EB44-39425A256830}"/>
              </a:ext>
            </a:extLst>
          </p:cNvPr>
          <p:cNvSpPr txBox="1"/>
          <p:nvPr/>
        </p:nvSpPr>
        <p:spPr>
          <a:xfrm>
            <a:off x="1119233" y="851993"/>
            <a:ext cx="4900116" cy="120032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7200" b="1" dirty="0"/>
              <a:t>Poster Code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DF064D-C2F2-6B51-F226-CA745A14F6FC}"/>
              </a:ext>
            </a:extLst>
          </p:cNvPr>
          <p:cNvSpPr txBox="1"/>
          <p:nvPr/>
        </p:nvSpPr>
        <p:spPr>
          <a:xfrm>
            <a:off x="38112390" y="851993"/>
            <a:ext cx="4900116" cy="230832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>Institution Logo</a:t>
            </a:r>
          </a:p>
        </p:txBody>
      </p:sp>
    </p:spTree>
    <p:extLst>
      <p:ext uri="{BB962C8B-B14F-4D97-AF65-F5344CB8AC3E}">
        <p14:creationId xmlns:p14="http://schemas.microsoft.com/office/powerpoint/2010/main" val="191244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B0BA36-6C03-4B6C-A173-2DF2941C5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7575" y="4130971"/>
            <a:ext cx="21374138" cy="27743545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/>
          <a:p>
            <a:pPr indent="-405353" defTabSz="192088" eaLnBrk="0" hangingPunct="0">
              <a:spcBef>
                <a:spcPct val="50000"/>
              </a:spcBef>
            </a:pPr>
            <a:r>
              <a:rPr lang="en-US" sz="6270" b="1" kern="0" cap="all" dirty="0">
                <a:solidFill>
                  <a:schemeClr val="accent2">
                    <a:lumMod val="75000"/>
                  </a:schemeClr>
                </a:solidFill>
              </a:rPr>
              <a:t>Result(S)</a:t>
            </a:r>
            <a:endParaRPr lang="en-AU" sz="6270" b="1" kern="0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C061F8-567C-4DBB-9590-9B055914C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4172948"/>
            <a:ext cx="10282628" cy="10503982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/>
          <a:p>
            <a:pPr indent="-405353" defTabSz="192088" eaLnBrk="0" hangingPunct="0">
              <a:spcBef>
                <a:spcPct val="50000"/>
              </a:spcBef>
            </a:pPr>
            <a:r>
              <a:rPr lang="en-US" sz="6270" b="1" kern="0" cap="all" dirty="0">
                <a:solidFill>
                  <a:schemeClr val="accent2">
                    <a:lumMod val="75000"/>
                  </a:schemeClr>
                </a:solidFill>
              </a:rPr>
              <a:t>Introduction or background</a:t>
            </a:r>
          </a:p>
          <a:p>
            <a:pPr indent="-405353" defTabSz="192088" eaLnBrk="0" hangingPunct="0">
              <a:spcBef>
                <a:spcPct val="50000"/>
              </a:spcBef>
            </a:pPr>
            <a:endParaRPr lang="en-CA" sz="6270" b="1" kern="0" cap="all" dirty="0">
              <a:solidFill>
                <a:schemeClr val="accent2">
                  <a:lumMod val="75000"/>
                </a:schemeClr>
              </a:solidFill>
            </a:endParaRPr>
          </a:p>
          <a:p>
            <a:pPr indent="-405353" defTabSz="192088" eaLnBrk="0" hangingPunct="0">
              <a:spcBef>
                <a:spcPct val="50000"/>
              </a:spcBef>
            </a:pPr>
            <a:endParaRPr lang="en-AU" sz="6270" b="1" kern="0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F04DB8-8AC0-4279-9244-60BC3541F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04578" y="4172948"/>
            <a:ext cx="10973856" cy="16017422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/>
          <a:p>
            <a:pPr indent="-405353" defTabSz="192088" eaLnBrk="0" hangingPunct="0">
              <a:spcBef>
                <a:spcPct val="50000"/>
              </a:spcBef>
            </a:pPr>
            <a:r>
              <a:rPr lang="en-US" sz="6270" b="1" kern="0" cap="all" dirty="0">
                <a:solidFill>
                  <a:schemeClr val="accent2">
                    <a:lumMod val="75000"/>
                  </a:schemeClr>
                </a:solidFill>
              </a:rPr>
              <a:t>Conclusion(S)</a:t>
            </a:r>
          </a:p>
          <a:p>
            <a:pPr indent="-405353" defTabSz="192088" eaLnBrk="0" hangingPunct="0">
              <a:spcBef>
                <a:spcPct val="50000"/>
              </a:spcBef>
            </a:pPr>
            <a:endParaRPr lang="en-US" sz="6270" b="1" kern="0" cap="all" dirty="0">
              <a:solidFill>
                <a:schemeClr val="accent2">
                  <a:lumMod val="75000"/>
                </a:schemeClr>
              </a:solidFill>
            </a:endParaRPr>
          </a:p>
          <a:p>
            <a:pPr indent="-405353" defTabSz="192088" eaLnBrk="0" hangingPunct="0">
              <a:spcBef>
                <a:spcPct val="50000"/>
              </a:spcBef>
            </a:pPr>
            <a:endParaRPr lang="en-US" sz="6270" b="1" kern="0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997C1B-0654-4858-A18F-437013281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421600"/>
            <a:ext cx="10282629" cy="11452917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/>
          <a:p>
            <a:pPr indent="-405353" defTabSz="192088" eaLnBrk="0" hangingPunct="0">
              <a:spcBef>
                <a:spcPct val="50000"/>
              </a:spcBef>
            </a:pPr>
            <a:r>
              <a:rPr lang="en-US" sz="6270" b="1" kern="0" cap="all" dirty="0">
                <a:solidFill>
                  <a:schemeClr val="accent2">
                    <a:lumMod val="75000"/>
                  </a:schemeClr>
                </a:solidFill>
              </a:rPr>
              <a:t>Method(S)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9DDA347F-0177-41D1-B77C-5CC2BCD82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7400" y="20726400"/>
            <a:ext cx="10973856" cy="8307466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/>
          <a:p>
            <a:pPr indent="-405353" defTabSz="192088" eaLnBrk="0" hangingPunct="0">
              <a:spcBef>
                <a:spcPct val="50000"/>
              </a:spcBef>
            </a:pPr>
            <a:r>
              <a:rPr lang="en-GB" sz="6270" b="1" kern="0" cap="all">
                <a:solidFill>
                  <a:schemeClr val="accent2">
                    <a:lumMod val="75000"/>
                  </a:schemeClr>
                </a:solidFill>
              </a:rPr>
              <a:t>References</a:t>
            </a:r>
            <a:endParaRPr lang="en-GB" sz="6270" b="1" kern="0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 Box 10">
            <a:extLst>
              <a:ext uri="{FF2B5EF4-FFF2-40B4-BE49-F238E27FC236}">
                <a16:creationId xmlns:a16="http://schemas.microsoft.com/office/drawing/2014/main" id="{96F586AA-073E-4AA5-B2A4-2BF03F3A6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163800"/>
            <a:ext cx="10282629" cy="4868974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>
            <a:defPPr>
              <a:defRPr lang="en-US"/>
            </a:defPPr>
            <a:lvl1pPr indent="-405353" defTabSz="192088" eaLnBrk="0" hangingPunct="0">
              <a:spcBef>
                <a:spcPct val="50000"/>
              </a:spcBef>
              <a:defRPr sz="6270" b="1" kern="0" cap="all">
                <a:solidFill>
                  <a:schemeClr val="accent2">
                    <a:lumMod val="75000"/>
                  </a:schemeClr>
                </a:solidFill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/>
              <a:t>OBJECTIVE(S) </a:t>
            </a:r>
            <a:r>
              <a:rPr lang="en-GB"/>
              <a:t>or aim</a:t>
            </a:r>
            <a:endParaRPr lang="en-GB" dirty="0"/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id="{C7612F02-5445-46BF-A844-5A64C0978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12545" y="29523930"/>
            <a:ext cx="10973855" cy="2229387"/>
          </a:xfrm>
          <a:prstGeom prst="rect">
            <a:avLst/>
          </a:prstGeom>
          <a:solidFill>
            <a:schemeClr val="accent6">
              <a:lumMod val="40000"/>
              <a:lumOff val="60000"/>
              <a:alpha val="20000"/>
            </a:schemeClr>
          </a:solidFill>
          <a:ln w="38100">
            <a:solidFill>
              <a:srgbClr val="003F5F"/>
            </a:solidFill>
            <a:miter lim="800000"/>
            <a:headEnd/>
            <a:tailEnd/>
          </a:ln>
          <a:effectLst/>
        </p:spPr>
        <p:txBody>
          <a:bodyPr lIns="381512" tIns="381512" rIns="381512" bIns="381512" numCol="1" spcCol="720685"/>
          <a:lstStyle>
            <a:defPPr>
              <a:defRPr lang="en-US"/>
            </a:defPPr>
            <a:lvl1pPr indent="-405353" defTabSz="192088" eaLnBrk="0" hangingPunct="0">
              <a:spcBef>
                <a:spcPct val="50000"/>
              </a:spcBef>
              <a:defRPr sz="6270" b="1" kern="0" cap="all">
                <a:solidFill>
                  <a:schemeClr val="accent2">
                    <a:lumMod val="75000"/>
                  </a:schemeClr>
                </a:solidFill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/>
              <a:t>CONTACT </a:t>
            </a:r>
            <a:r>
              <a:rPr lang="en-CA" dirty="0"/>
              <a:t>INFORMATION</a:t>
            </a:r>
            <a:endParaRPr lang="en-US" alt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9697F8-0B96-928F-B317-904E7D0973B2}"/>
              </a:ext>
            </a:extLst>
          </p:cNvPr>
          <p:cNvSpPr/>
          <p:nvPr/>
        </p:nvSpPr>
        <p:spPr>
          <a:xfrm>
            <a:off x="0" y="-75534"/>
            <a:ext cx="43891200" cy="39222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68"/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60D11301-BF44-2F95-6385-5CA8637A1143}"/>
              </a:ext>
            </a:extLst>
          </p:cNvPr>
          <p:cNvSpPr txBox="1">
            <a:spLocks/>
          </p:cNvSpPr>
          <p:nvPr/>
        </p:nvSpPr>
        <p:spPr>
          <a:xfrm>
            <a:off x="9138240" y="184108"/>
            <a:ext cx="28733612" cy="3830286"/>
          </a:xfrm>
          <a:prstGeom prst="rect">
            <a:avLst/>
          </a:prstGeom>
        </p:spPr>
        <p:txBody>
          <a:bodyPr/>
          <a:lstStyle>
            <a:lvl1pPr marL="0" indent="0" algn="l" defTabSz="3780038" rtl="0" eaLnBrk="1" latinLnBrk="0" hangingPunct="1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None/>
              <a:defRPr sz="6850" b="1" kern="1200">
                <a:solidFill>
                  <a:srgbClr val="D1D4B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35029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725048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8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15067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05086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95105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85124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75143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065162" indent="-945010" algn="l" defTabSz="3780038" rtl="0" eaLnBrk="1" latinLnBrk="0" hangingPunct="1">
              <a:lnSpc>
                <a:spcPct val="90000"/>
              </a:lnSpc>
              <a:spcBef>
                <a:spcPts val="206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7664" dirty="0">
                <a:solidFill>
                  <a:schemeClr val="tx1"/>
                </a:solidFill>
                <a:latin typeface="Calibri (Body)"/>
                <a:cs typeface="Calibri (Body)"/>
              </a:rPr>
              <a:t>Title of the research</a:t>
            </a:r>
          </a:p>
          <a:p>
            <a:pPr algn="ctr">
              <a:defRPr/>
            </a:pPr>
            <a:r>
              <a:rPr lang="en-US" sz="5225" dirty="0">
                <a:solidFill>
                  <a:schemeClr val="tx1"/>
                </a:solidFill>
                <a:latin typeface="Calibri (Body)"/>
                <a:cs typeface="Calibri (Body)"/>
              </a:rPr>
              <a:t>Author(s) Names</a:t>
            </a:r>
          </a:p>
          <a:p>
            <a:pPr algn="ctr">
              <a:defRPr/>
            </a:pPr>
            <a:r>
              <a:rPr lang="en-US" sz="5225" dirty="0">
                <a:solidFill>
                  <a:schemeClr val="tx1"/>
                </a:solidFill>
                <a:latin typeface="Calibri (Body)"/>
                <a:cs typeface="Calibri (Body)"/>
              </a:rPr>
              <a:t>Author Affiliation</a:t>
            </a:r>
          </a:p>
          <a:p>
            <a:pPr>
              <a:defRPr/>
            </a:pPr>
            <a:endParaRPr lang="en-US" sz="5966" dirty="0">
              <a:solidFill>
                <a:schemeClr val="tx1"/>
              </a:solidFill>
              <a:latin typeface="Calibri (Body)"/>
              <a:cs typeface="Calibri (Body)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D19D85-852F-0590-5337-1891B7629F84}"/>
              </a:ext>
            </a:extLst>
          </p:cNvPr>
          <p:cNvSpPr txBox="1"/>
          <p:nvPr/>
        </p:nvSpPr>
        <p:spPr>
          <a:xfrm>
            <a:off x="1119233" y="851993"/>
            <a:ext cx="4900116" cy="120032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7200" b="1" dirty="0"/>
              <a:t>Poster Code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01E25C-B6FB-A1F2-4E71-CDB121ACBDA0}"/>
              </a:ext>
            </a:extLst>
          </p:cNvPr>
          <p:cNvSpPr txBox="1"/>
          <p:nvPr/>
        </p:nvSpPr>
        <p:spPr>
          <a:xfrm>
            <a:off x="38112390" y="851993"/>
            <a:ext cx="4900116" cy="230832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>Institution Logo</a:t>
            </a:r>
          </a:p>
        </p:txBody>
      </p:sp>
    </p:spTree>
    <p:extLst>
      <p:ext uri="{BB962C8B-B14F-4D97-AF65-F5344CB8AC3E}">
        <p14:creationId xmlns:p14="http://schemas.microsoft.com/office/powerpoint/2010/main" val="462787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1102</TotalTime>
  <Words>119</Words>
  <Application>Microsoft Office PowerPoint</Application>
  <PresentationFormat>Custom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(Body)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Harold Maurer</dc:creator>
  <cp:lastModifiedBy>Reham Essam</cp:lastModifiedBy>
  <cp:revision>103</cp:revision>
  <cp:lastPrinted>2021-12-02T05:59:00Z</cp:lastPrinted>
  <dcterms:created xsi:type="dcterms:W3CDTF">2017-07-21T16:41:37Z</dcterms:created>
  <dcterms:modified xsi:type="dcterms:W3CDTF">2023-05-16T12:54:42Z</dcterms:modified>
</cp:coreProperties>
</file>